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63" r:id="rId3"/>
    <p:sldId id="272" r:id="rId4"/>
    <p:sldId id="271" r:id="rId5"/>
    <p:sldId id="265" r:id="rId6"/>
    <p:sldId id="266" r:id="rId7"/>
    <p:sldId id="267" r:id="rId8"/>
    <p:sldId id="268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B72"/>
    <a:srgbClr val="4396CD"/>
    <a:srgbClr val="6495CF"/>
    <a:srgbClr val="9999FF"/>
    <a:srgbClr val="6E9DA8"/>
    <a:srgbClr val="00B6EE"/>
    <a:srgbClr val="2C3659"/>
    <a:srgbClr val="496166"/>
    <a:srgbClr val="156082"/>
    <a:srgbClr val="006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BA54F-BE96-4B5A-AC6D-7493FA0A2A32}" type="datetimeFigureOut">
              <a:rPr lang="en-CA" smtClean="0"/>
              <a:t>2025-05-25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55009-099F-4C9C-A6D4-CE329E18EB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8328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DE5EDA-9F83-F65F-6058-B521E99A4F49}"/>
              </a:ext>
            </a:extLst>
          </p:cNvPr>
          <p:cNvSpPr/>
          <p:nvPr userDrawn="1"/>
        </p:nvSpPr>
        <p:spPr>
          <a:xfrm>
            <a:off x="0" y="6462899"/>
            <a:ext cx="12192000" cy="395101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9265D7-E226-1C28-19D8-58F44CAFA5D5}"/>
              </a:ext>
            </a:extLst>
          </p:cNvPr>
          <p:cNvSpPr txBox="1"/>
          <p:nvPr userDrawn="1"/>
        </p:nvSpPr>
        <p:spPr>
          <a:xfrm>
            <a:off x="0" y="6524858"/>
            <a:ext cx="12550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     Unsaturated Soils for All Environments	                     Delta Hotel and Conference Centre, Ottawa, ON		       June 22-25, 2025 	</a:t>
            </a:r>
          </a:p>
        </p:txBody>
      </p:sp>
      <p:pic>
        <p:nvPicPr>
          <p:cNvPr id="2" name="Picture 1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04F48634-5A0F-556C-7BB5-BC03886EC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1799" y="3585430"/>
            <a:ext cx="2074742" cy="2767474"/>
          </a:xfrm>
          <a:prstGeom prst="rect">
            <a:avLst/>
          </a:prstGeom>
        </p:spPr>
      </p:pic>
      <p:pic>
        <p:nvPicPr>
          <p:cNvPr id="3" name="Picture 2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878902CC-5AAE-B36B-88FB-792E5F405C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8755" y="5227960"/>
            <a:ext cx="1003300" cy="802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55489-112E-A70A-8FA7-87F73E3274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525" y="0"/>
            <a:ext cx="12022949" cy="33112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9D1E306-AD9A-4C25-7E4B-FA0394129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1934" y="3585430"/>
            <a:ext cx="7189078" cy="660939"/>
          </a:xfrm>
        </p:spPr>
        <p:txBody>
          <a:bodyPr>
            <a:noAutofit/>
          </a:bodyPr>
          <a:lstStyle>
            <a:lvl1pPr>
              <a:defRPr sz="4400"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Presentation Main Title</a:t>
            </a:r>
            <a:endParaRPr lang="en-CA" dirty="0"/>
          </a:p>
        </p:txBody>
      </p:sp>
      <p:pic>
        <p:nvPicPr>
          <p:cNvPr id="15" name="Picture 14" descr="A logo of a polar bear&#10;&#10;AI-generated content may be incorrect.">
            <a:extLst>
              <a:ext uri="{FF2B5EF4-FFF2-40B4-BE49-F238E27FC236}">
                <a16:creationId xmlns:a16="http://schemas.microsoft.com/office/drawing/2014/main" id="{2C8CB7CB-8650-0646-3B42-DE0A99A0171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38755" y="3915899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0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0427-8E86-7EC3-6DD8-1B16F7B6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0" y="365126"/>
            <a:ext cx="9766300" cy="933954"/>
          </a:xfrm>
        </p:spPr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7233-C687-14CD-4901-B341AA24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999" y="1529223"/>
            <a:ext cx="9575799" cy="464774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6" name="Picture 5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75892FF3-A657-9055-90DE-0AE2261C74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" y="184540"/>
            <a:ext cx="1284960" cy="1686732"/>
          </a:xfrm>
          <a:prstGeom prst="rect">
            <a:avLst/>
          </a:prstGeom>
        </p:spPr>
      </p:pic>
      <p:pic>
        <p:nvPicPr>
          <p:cNvPr id="12" name="Picture 11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AB153CF5-8FE1-B090-7501-D34396B713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06" y="5235973"/>
            <a:ext cx="949726" cy="75978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2F6B38D-8994-C6B3-351A-7CF03EE71B68}"/>
              </a:ext>
            </a:extLst>
          </p:cNvPr>
          <p:cNvSpPr/>
          <p:nvPr userDrawn="1"/>
        </p:nvSpPr>
        <p:spPr>
          <a:xfrm>
            <a:off x="0" y="6407106"/>
            <a:ext cx="12192000" cy="45802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178411-BABC-FF8C-6570-B39AE5546B0A}"/>
              </a:ext>
            </a:extLst>
          </p:cNvPr>
          <p:cNvSpPr txBox="1"/>
          <p:nvPr userDrawn="1"/>
        </p:nvSpPr>
        <p:spPr>
          <a:xfrm>
            <a:off x="44143" y="6470029"/>
            <a:ext cx="1214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Unsaturated Soils for All Environments	       Delta Hotel and Conference Centre, Ottawa, ON		 June 22-25, 2025 	                  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pPr/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4EBB0B5-7D42-87A9-58F6-E060EF58D18A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logo of a polar bear&#10;&#10;AI-generated content may be incorrect.">
            <a:extLst>
              <a:ext uri="{FF2B5EF4-FFF2-40B4-BE49-F238E27FC236}">
                <a16:creationId xmlns:a16="http://schemas.microsoft.com/office/drawing/2014/main" id="{ABFA5B76-D9C3-AD3E-AFE5-28AC7CDBDC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32" y="2949465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DD54-1822-0BA9-A4F3-7FF15B3082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62100" y="2565992"/>
            <a:ext cx="9791699" cy="1325563"/>
          </a:xfrm>
        </p:spPr>
        <p:txBody>
          <a:bodyPr/>
          <a:lstStyle>
            <a:lvl1pPr algn="ctr"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Section Divider Title</a:t>
            </a:r>
            <a:endParaRPr lang="en-C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3C9E86-FA2A-F53F-357A-8F096E974213}"/>
              </a:ext>
            </a:extLst>
          </p:cNvPr>
          <p:cNvSpPr/>
          <p:nvPr userDrawn="1"/>
        </p:nvSpPr>
        <p:spPr>
          <a:xfrm>
            <a:off x="0" y="6407106"/>
            <a:ext cx="12192000" cy="45802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9C183-3E19-6E94-8D53-417DCDFF94F9}"/>
              </a:ext>
            </a:extLst>
          </p:cNvPr>
          <p:cNvSpPr txBox="1"/>
          <p:nvPr userDrawn="1"/>
        </p:nvSpPr>
        <p:spPr>
          <a:xfrm>
            <a:off x="44143" y="6470029"/>
            <a:ext cx="1214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Unsaturated Soils for All Environments	       Delta Hotel and Conference Centre, Ottawa, ON		 June 22-25, 2025 	                  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pPr/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FD664002-D3E3-9D94-AC07-9C6302A0F8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" y="184540"/>
            <a:ext cx="1284960" cy="1686732"/>
          </a:xfrm>
          <a:prstGeom prst="rect">
            <a:avLst/>
          </a:prstGeom>
        </p:spPr>
      </p:pic>
      <p:pic>
        <p:nvPicPr>
          <p:cNvPr id="12" name="Picture 11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97CFE718-1247-930C-473E-3A575EF986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06" y="5235973"/>
            <a:ext cx="949726" cy="75978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47A4D0-4AC6-EF42-1350-FBECF7F43FB9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logo of a polar bear&#10;&#10;AI-generated content may be incorrect.">
            <a:extLst>
              <a:ext uri="{FF2B5EF4-FFF2-40B4-BE49-F238E27FC236}">
                <a16:creationId xmlns:a16="http://schemas.microsoft.com/office/drawing/2014/main" id="{F0D63827-4C39-33B6-98F4-A3AC442203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32" y="2949465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0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BC9D-CFA8-E1DC-94D0-297FF862B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398" y="365126"/>
            <a:ext cx="10251701" cy="757379"/>
          </a:xfrm>
        </p:spPr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30AC1-10FE-27A9-8AC2-AFE2D3C2C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6305" y="1825625"/>
            <a:ext cx="4845794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635688-74BC-48EC-9C99-2BA52319CEEE}"/>
              </a:ext>
            </a:extLst>
          </p:cNvPr>
          <p:cNvSpPr/>
          <p:nvPr userDrawn="1"/>
        </p:nvSpPr>
        <p:spPr>
          <a:xfrm>
            <a:off x="0" y="6407106"/>
            <a:ext cx="12192000" cy="45802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760802-54E8-2BF1-6E56-3C3D617C7205}"/>
              </a:ext>
            </a:extLst>
          </p:cNvPr>
          <p:cNvSpPr txBox="1"/>
          <p:nvPr userDrawn="1"/>
        </p:nvSpPr>
        <p:spPr>
          <a:xfrm>
            <a:off x="44143" y="6470029"/>
            <a:ext cx="1214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Unsaturated Soils for All Environments	       Delta Hotel and Conference Centre, Ottawa, ON		 June 22-25, 2025 	                  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pPr/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C52FEA37-C22F-D487-1823-D9CE37EF85BA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757971" y="1825625"/>
            <a:ext cx="4845794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31B7532-664F-8B67-830D-73CB7A37ADB3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B7958BF3-3F64-A6C0-6B7A-3BF9500D40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" y="184540"/>
            <a:ext cx="1284960" cy="1686732"/>
          </a:xfrm>
          <a:prstGeom prst="rect">
            <a:avLst/>
          </a:prstGeom>
        </p:spPr>
      </p:pic>
      <p:pic>
        <p:nvPicPr>
          <p:cNvPr id="21" name="Picture 20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8928FA9D-071D-3B7F-C3F5-832847C71D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06" y="5235973"/>
            <a:ext cx="949726" cy="759781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E6BF8B5-2573-BD3A-FF6F-2C7651BC4ECC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A logo of a polar bear&#10;&#10;AI-generated content may be incorrect.">
            <a:extLst>
              <a:ext uri="{FF2B5EF4-FFF2-40B4-BE49-F238E27FC236}">
                <a16:creationId xmlns:a16="http://schemas.microsoft.com/office/drawing/2014/main" id="{B0187B54-26B3-D614-7BEF-7C1B3F2833C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32" y="2949465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71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CC46-48CD-3A02-FBBF-5BE746D88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908" y="365125"/>
            <a:ext cx="9771479" cy="823913"/>
          </a:xfrm>
        </p:spPr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BB962-17E2-A65C-E3E5-26EFC7025E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37459" y="1687513"/>
            <a:ext cx="47401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22C799-6126-992D-1307-F8B85A8FD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37460" y="2511425"/>
            <a:ext cx="474017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FB1A8A-EF50-1E7C-3E2B-ACBDF4C3125B}"/>
              </a:ext>
            </a:extLst>
          </p:cNvPr>
          <p:cNvSpPr/>
          <p:nvPr userDrawn="1"/>
        </p:nvSpPr>
        <p:spPr>
          <a:xfrm>
            <a:off x="0" y="6407106"/>
            <a:ext cx="12192000" cy="45802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F9ADBB-F390-D4AB-6898-3B0B081A07CF}"/>
              </a:ext>
            </a:extLst>
          </p:cNvPr>
          <p:cNvSpPr txBox="1"/>
          <p:nvPr userDrawn="1"/>
        </p:nvSpPr>
        <p:spPr>
          <a:xfrm>
            <a:off x="44143" y="6470029"/>
            <a:ext cx="1214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Unsaturated Soils for All Environments	       Delta Hotel and Conference Centre, Ottawa, ON		 June 22-25, 2025 	                  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pPr/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1A4212FF-955A-8579-CE19-B6A0049A5E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06158" y="1687513"/>
            <a:ext cx="47401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5213679C-EAD4-5E20-1623-774316FEA25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06158" y="2511425"/>
            <a:ext cx="474017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4396CD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74A5D24-E58A-43B2-2D97-30658CE44439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BAAE89A6-B377-84EF-53C8-55729C921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" y="184540"/>
            <a:ext cx="1284960" cy="1686732"/>
          </a:xfrm>
          <a:prstGeom prst="rect">
            <a:avLst/>
          </a:prstGeom>
        </p:spPr>
      </p:pic>
      <p:pic>
        <p:nvPicPr>
          <p:cNvPr id="20" name="Picture 19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91E1E787-995E-EF55-495A-E8F1C5306A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06" y="5235973"/>
            <a:ext cx="949726" cy="759781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E9A7B2-9315-DA16-608E-6C235FD7EE6D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logo of a polar bear&#10;&#10;AI-generated content may be incorrect.">
            <a:extLst>
              <a:ext uri="{FF2B5EF4-FFF2-40B4-BE49-F238E27FC236}">
                <a16:creationId xmlns:a16="http://schemas.microsoft.com/office/drawing/2014/main" id="{6D3A7CB7-AC83-DC4C-6401-ED0A0E0C5C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32" y="2949465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78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7AC61-06FA-6B98-50F4-EC6ED746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210" y="220082"/>
            <a:ext cx="9687590" cy="921341"/>
          </a:xfrm>
        </p:spPr>
        <p:txBody>
          <a:bodyPr/>
          <a:lstStyle>
            <a:lvl1pPr>
              <a:defRPr>
                <a:solidFill>
                  <a:srgbClr val="435B7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E45404-07BF-97E8-FCF5-BD8D5224143D}"/>
              </a:ext>
            </a:extLst>
          </p:cNvPr>
          <p:cNvSpPr/>
          <p:nvPr userDrawn="1"/>
        </p:nvSpPr>
        <p:spPr>
          <a:xfrm>
            <a:off x="0" y="6407106"/>
            <a:ext cx="12192000" cy="458024"/>
          </a:xfrm>
          <a:prstGeom prst="rect">
            <a:avLst/>
          </a:prstGeom>
          <a:solidFill>
            <a:srgbClr val="435B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266EAA-1001-B65C-FE39-2A295957850B}"/>
              </a:ext>
            </a:extLst>
          </p:cNvPr>
          <p:cNvSpPr txBox="1"/>
          <p:nvPr userDrawn="1"/>
        </p:nvSpPr>
        <p:spPr>
          <a:xfrm>
            <a:off x="44143" y="6470029"/>
            <a:ext cx="12147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chemeClr val="bg1"/>
                </a:solidFill>
              </a:rPr>
              <a:t>Unsaturated Soils for All Environments	       Delta Hotel and Conference Centre, Ottawa, ON		 June 22-25, 2025 	                  </a:t>
            </a:r>
            <a:fld id="{E2C8887D-E16B-404D-8767-3C5186AE7DFB}" type="slidenum">
              <a:rPr lang="en-CA" sz="1400" b="1" smtClean="0">
                <a:solidFill>
                  <a:schemeClr val="bg1"/>
                </a:solidFill>
              </a:rPr>
              <a:pPr/>
              <a:t>‹#›</a:t>
            </a:fld>
            <a:endParaRPr lang="en-CA" sz="1400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A32168-2BAD-6043-9081-D203C4792A99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maple leaf with a blue sky and water behind it&#10;&#10;Description automatically generated">
            <a:extLst>
              <a:ext uri="{FF2B5EF4-FFF2-40B4-BE49-F238E27FC236}">
                <a16:creationId xmlns:a16="http://schemas.microsoft.com/office/drawing/2014/main" id="{DC00724F-A3A6-EC2F-5AF7-4A7B138AA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711" y="184540"/>
            <a:ext cx="1284960" cy="1686732"/>
          </a:xfrm>
          <a:prstGeom prst="rect">
            <a:avLst/>
          </a:prstGeom>
        </p:spPr>
      </p:pic>
      <p:pic>
        <p:nvPicPr>
          <p:cNvPr id="17" name="Picture 16" descr="A red line drawing of a pie chart&#10;&#10;Description automatically generated">
            <a:extLst>
              <a:ext uri="{FF2B5EF4-FFF2-40B4-BE49-F238E27FC236}">
                <a16:creationId xmlns:a16="http://schemas.microsoft.com/office/drawing/2014/main" id="{5819B5A0-629E-0C4E-FD7D-3DBEF7259CF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06" y="5235973"/>
            <a:ext cx="949726" cy="759781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F2D265-6707-EC1B-29D6-50A22912C061}"/>
              </a:ext>
            </a:extLst>
          </p:cNvPr>
          <p:cNvCxnSpPr/>
          <p:nvPr userDrawn="1"/>
        </p:nvCxnSpPr>
        <p:spPr>
          <a:xfrm>
            <a:off x="1393671" y="0"/>
            <a:ext cx="0" cy="6407106"/>
          </a:xfrm>
          <a:prstGeom prst="line">
            <a:avLst/>
          </a:prstGeom>
          <a:ln>
            <a:solidFill>
              <a:srgbClr val="435B7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logo of a polar bear&#10;&#10;AI-generated content may be incorrect.">
            <a:extLst>
              <a:ext uri="{FF2B5EF4-FFF2-40B4-BE49-F238E27FC236}">
                <a16:creationId xmlns:a16="http://schemas.microsoft.com/office/drawing/2014/main" id="{A53F3F71-2D0F-065C-F2A7-57616DA194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32" y="2949465"/>
            <a:ext cx="1003300" cy="79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8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78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9712A-BA60-E441-0AB2-3D7B0722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D0CC0-C7DC-6992-60CE-4C28C03D7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05CEF-84A4-A2AD-E710-01C4AE7C9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1E54CE-069B-49E6-B5C7-9D7EC748FC0D}" type="datetimeFigureOut">
              <a:rPr lang="en-CA" smtClean="0"/>
              <a:t>2025-05-25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BC179-012D-C483-DF50-D88070328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58FEE-0E69-6ACD-F0CE-F918E2102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28E278-096B-45BB-9BCB-A0910D0DE95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913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3" r:id="rId5"/>
    <p:sldLayoutId id="2147483654" r:id="rId6"/>
    <p:sldLayoutId id="214748365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C720-7F6D-FD23-FA7C-F3407B78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Main Title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CA5EB5-9046-C0BF-A475-C1F0C9FF8A2A}"/>
              </a:ext>
            </a:extLst>
          </p:cNvPr>
          <p:cNvSpPr txBox="1">
            <a:spLocks/>
          </p:cNvSpPr>
          <p:nvPr/>
        </p:nvSpPr>
        <p:spPr>
          <a:xfrm>
            <a:off x="2881934" y="4269988"/>
            <a:ext cx="7189078" cy="660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35B7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dirty="0"/>
              <a:t>Subtitle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85006A-A35C-56B2-E853-4A16F578840A}"/>
              </a:ext>
            </a:extLst>
          </p:cNvPr>
          <p:cNvSpPr txBox="1">
            <a:spLocks/>
          </p:cNvSpPr>
          <p:nvPr/>
        </p:nvSpPr>
        <p:spPr>
          <a:xfrm>
            <a:off x="2881934" y="5172930"/>
            <a:ext cx="7189078" cy="1037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35B7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CA" sz="2800" dirty="0"/>
              <a:t>Author(s) Name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CA" sz="280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5165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7C23-CBCA-177E-0D89-50DB7648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Presentation Guidelines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AD6FB7-6439-D4BC-1994-5459B38D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CA" sz="2400" b="1" dirty="0"/>
              <a:t>Template has 1 colour scheme for general slides</a:t>
            </a:r>
          </a:p>
          <a:p>
            <a:pPr lvl="1"/>
            <a:r>
              <a:rPr lang="en-CA" sz="2000" dirty="0"/>
              <a:t>Title, bullets and footer box are slate blue (hex number: #435B72)</a:t>
            </a:r>
          </a:p>
          <a:p>
            <a:pPr lvl="1"/>
            <a:r>
              <a:rPr lang="en-CA" sz="2000" dirty="0"/>
              <a:t>Don’t change the conference logo or ISSMGE logo placements</a:t>
            </a:r>
          </a:p>
          <a:p>
            <a:pPr>
              <a:spcBef>
                <a:spcPts val="1200"/>
              </a:spcBef>
            </a:pPr>
            <a:r>
              <a:rPr lang="en-CA" sz="2400" b="1" dirty="0"/>
              <a:t>Slide header</a:t>
            </a:r>
          </a:p>
          <a:p>
            <a:pPr lvl="1"/>
            <a:r>
              <a:rPr lang="en-CA" sz="2000" dirty="0"/>
              <a:t>Font is Aptos (headings) – default size is 44 pts</a:t>
            </a:r>
          </a:p>
          <a:p>
            <a:pPr lvl="1"/>
            <a:r>
              <a:rPr lang="en-CA" sz="2000" dirty="0"/>
              <a:t>Shrink font size to fit longer titles (recommended lowest is 28 pts)</a:t>
            </a:r>
          </a:p>
          <a:p>
            <a:pPr lvl="1"/>
            <a:r>
              <a:rPr lang="en-CA" sz="2000" dirty="0"/>
              <a:t>Default colour is slate blue </a:t>
            </a:r>
          </a:p>
          <a:p>
            <a:pPr>
              <a:spcBef>
                <a:spcPts val="1200"/>
              </a:spcBef>
            </a:pPr>
            <a:r>
              <a:rPr lang="en-CA" sz="2400" b="1" dirty="0"/>
              <a:t>Text</a:t>
            </a:r>
          </a:p>
          <a:p>
            <a:pPr lvl="1"/>
            <a:r>
              <a:rPr lang="en-CA" sz="2000" dirty="0"/>
              <a:t>Font size is 20 28 (recommended lowest size for presentations is 18 pts)</a:t>
            </a:r>
          </a:p>
          <a:p>
            <a:pPr lvl="1"/>
            <a:r>
              <a:rPr lang="en-CA" sz="2000" dirty="0"/>
              <a:t>Standard Microsoft black </a:t>
            </a:r>
          </a:p>
          <a:p>
            <a:pPr lvl="1"/>
            <a:r>
              <a:rPr lang="en-CA" sz="2000" dirty="0"/>
              <a:t>Single space</a:t>
            </a:r>
          </a:p>
          <a:p>
            <a:pPr lvl="1"/>
            <a:r>
              <a:rPr lang="en-CA" sz="2000" dirty="0"/>
              <a:t>6 pt space before line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996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4378-5995-1746-366A-7DB2B2D0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Simple slide with bulleted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A4B0D-598E-176C-0E49-594D5081E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r>
              <a:rPr lang="en-CA" dirty="0"/>
              <a:t>…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66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8C8D-086D-5FD8-6C2D-A8913FC8B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28AE57-7E23-1993-8BE9-39179CDD79CC}"/>
              </a:ext>
            </a:extLst>
          </p:cNvPr>
          <p:cNvSpPr txBox="1"/>
          <p:nvPr/>
        </p:nvSpPr>
        <p:spPr>
          <a:xfrm>
            <a:off x="3018571" y="4778399"/>
            <a:ext cx="6154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/>
              <a:t>Use this page if you have to separate sections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DB0D4-695F-0C27-20D4-1E580B44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334889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0F17-CD93-0E21-EE3B-56C8C615E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Two Column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940D40-0743-65ED-1361-78AC1B74CA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829CC7-CAF4-A7BB-FA4C-4FC3BDD195C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720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38B755-676E-C0ED-33F0-84B25464A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Side by Side Comparison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38AA55-F1C2-32FB-3297-70D2C397D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E1160-BCB4-B55B-2070-86431C33922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9DB4C-38AB-F41F-8711-16BC6BE1E4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754ACA-240E-0716-5B2B-C0E39DFD83C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26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9317E8-8E64-7233-2919-1AA64000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Title Only with White Space for Images</a:t>
            </a:r>
          </a:p>
        </p:txBody>
      </p:sp>
    </p:spTree>
    <p:extLst>
      <p:ext uri="{BB962C8B-B14F-4D97-AF65-F5344CB8AC3E}">
        <p14:creationId xmlns:p14="http://schemas.microsoft.com/office/powerpoint/2010/main" val="114382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B7F2C-EED3-3374-D3DF-8C8A83243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1BEACFF-D487-672A-00C6-9E43312EFD4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0621" y="0"/>
            <a:ext cx="10515600" cy="1325563"/>
          </a:xfrm>
        </p:spPr>
        <p:txBody>
          <a:bodyPr/>
          <a:lstStyle/>
          <a:p>
            <a:r>
              <a:rPr lang="en-CA" dirty="0">
                <a:solidFill>
                  <a:srgbClr val="435B72"/>
                </a:solidFill>
              </a:rPr>
              <a:t>Blank Page for full screen images or diagrams</a:t>
            </a:r>
          </a:p>
        </p:txBody>
      </p:sp>
    </p:spTree>
    <p:extLst>
      <p:ext uri="{BB962C8B-B14F-4D97-AF65-F5344CB8AC3E}">
        <p14:creationId xmlns:p14="http://schemas.microsoft.com/office/powerpoint/2010/main" val="19594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5CCC7-6DB8-B504-DC8B-8B7278FDA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D48B-967D-908A-0218-DD97C49E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461" y="4404580"/>
            <a:ext cx="7189078" cy="660939"/>
          </a:xfrm>
        </p:spPr>
        <p:txBody>
          <a:bodyPr/>
          <a:lstStyle/>
          <a:p>
            <a:pPr algn="ctr"/>
            <a:r>
              <a:rPr lang="en-CA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2280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146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Main Title</vt:lpstr>
      <vt:lpstr>Presentation Guidelines</vt:lpstr>
      <vt:lpstr>Simple slide with bulleted list</vt:lpstr>
      <vt:lpstr>Section Divider</vt:lpstr>
      <vt:lpstr>Two Column Slide</vt:lpstr>
      <vt:lpstr>Side by Side Comparison</vt:lpstr>
      <vt:lpstr>Title Only with White Space for Images</vt:lpstr>
      <vt:lpstr>Blank Page for full screen images or diagrams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Reny</dc:creator>
  <cp:lastModifiedBy>Bill Reny</cp:lastModifiedBy>
  <cp:revision>8</cp:revision>
  <dcterms:created xsi:type="dcterms:W3CDTF">2025-04-30T20:30:13Z</dcterms:created>
  <dcterms:modified xsi:type="dcterms:W3CDTF">2025-05-25T17:52:28Z</dcterms:modified>
</cp:coreProperties>
</file>